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3" r:id="rId5"/>
    <p:sldId id="264" r:id="rId6"/>
    <p:sldId id="258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Differently – Article</a:t>
            </a:r>
            <a:r>
              <a:rPr lang="en-US" baseline="0" dirty="0" smtClean="0"/>
              <a:t> from ASCD; homework assignments (book or article) – give choice?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Thinking Differently – Article</a:t>
            </a:r>
            <a:r>
              <a:rPr lang="en-US" baseline="0" dirty="0" smtClean="0"/>
              <a:t> from ASCD; articles from NCTM; narrow down; give choice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501"/>
            <a:ext cx="7772400" cy="2619949"/>
          </a:xfrm>
        </p:spPr>
        <p:txBody>
          <a:bodyPr/>
          <a:lstStyle/>
          <a:p>
            <a:r>
              <a:rPr lang="en-US" dirty="0" smtClean="0"/>
              <a:t>Science Networking</a:t>
            </a:r>
            <a:br>
              <a:rPr lang="en-US" dirty="0" smtClean="0"/>
            </a:br>
            <a:r>
              <a:rPr lang="en-US" dirty="0" smtClean="0"/>
              <a:t>Middle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5,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Thinking Differently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</a:t>
            </a:r>
            <a:r>
              <a:rPr lang="en-US" dirty="0" smtClean="0"/>
              <a:t>wiki</a:t>
            </a:r>
          </a:p>
          <a:p>
            <a:pPr lvl="1">
              <a:buNone/>
            </a:pPr>
            <a:r>
              <a:rPr lang="en-US" sz="4800" b="1" dirty="0" smtClean="0"/>
              <a:t>Cliu21cng.wikispaces.com</a:t>
            </a:r>
            <a:endParaRPr lang="en-US" sz="4800" b="1" dirty="0" smtClean="0"/>
          </a:p>
          <a:p>
            <a:r>
              <a:rPr lang="en-US" dirty="0" smtClean="0"/>
              <a:t>View &amp; use without login</a:t>
            </a:r>
          </a:p>
          <a:p>
            <a:r>
              <a:rPr lang="en-US" dirty="0" smtClean="0"/>
              <a:t>Login to edit</a:t>
            </a:r>
          </a:p>
          <a:p>
            <a:r>
              <a:rPr lang="en-US" dirty="0" smtClean="0"/>
              <a:t>Tour of the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PSSA Common Core</a:t>
            </a:r>
          </a:p>
          <a:p>
            <a:r>
              <a:rPr lang="en-US" dirty="0" smtClean="0"/>
              <a:t>Next Generation Science Standards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</a:t>
            </a:r>
          </a:p>
          <a:p>
            <a:r>
              <a:rPr lang="en-US" dirty="0" smtClean="0"/>
              <a:t>Discuss at tables</a:t>
            </a:r>
          </a:p>
          <a:p>
            <a:r>
              <a:rPr lang="en-US" dirty="0" smtClean="0"/>
              <a:t>Whole group sharing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 with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8"/>
            <a:ext cx="8229600" cy="4525963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r>
              <a:rPr lang="en-US" dirty="0" smtClean="0"/>
              <a:t>Share any samples of problems or student work you have with you.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Differently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1584"/>
            <a:ext cx="8229600" cy="50411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Higher Level Questions – write, find, modify</a:t>
            </a:r>
          </a:p>
          <a:p>
            <a:pPr lvl="1"/>
            <a:r>
              <a:rPr lang="en-US" dirty="0" smtClean="0"/>
              <a:t>Writing </a:t>
            </a:r>
            <a:r>
              <a:rPr lang="en-US" dirty="0" smtClean="0"/>
              <a:t>Prompts/Tasks/Rubrics </a:t>
            </a:r>
            <a:r>
              <a:rPr lang="en-US" dirty="0" smtClean="0"/>
              <a:t>– find, modify</a:t>
            </a:r>
          </a:p>
          <a:p>
            <a:pPr lvl="1"/>
            <a:r>
              <a:rPr lang="en-US" dirty="0" smtClean="0"/>
              <a:t>Resources – dig deeper, add </a:t>
            </a:r>
            <a:r>
              <a:rPr lang="en-US" dirty="0" smtClean="0"/>
              <a:t>new</a:t>
            </a:r>
          </a:p>
          <a:p>
            <a:pPr lvl="1"/>
            <a:r>
              <a:rPr lang="en-US" dirty="0" smtClean="0"/>
              <a:t>Interactive Notebooks</a:t>
            </a:r>
            <a:endParaRPr lang="en-US" dirty="0" smtClean="0"/>
          </a:p>
          <a:p>
            <a:pPr lvl="1"/>
            <a:r>
              <a:rPr lang="en-US" dirty="0" smtClean="0"/>
              <a:t>District </a:t>
            </a:r>
            <a:r>
              <a:rPr lang="en-US" dirty="0" smtClean="0"/>
              <a:t>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000" b="1" dirty="0" smtClean="0"/>
              <a:t>http://tinyurl.com/MLScienceMarch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346</Words>
  <Application>Microsoft Office PowerPoint</Application>
  <PresentationFormat>On-screen Show (4:3)</PresentationFormat>
  <Paragraphs>94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Science Networking Middle Level</vt:lpstr>
      <vt:lpstr>Agenda</vt:lpstr>
      <vt:lpstr>Content Area Wiki</vt:lpstr>
      <vt:lpstr>Updates</vt:lpstr>
      <vt:lpstr>NGSS</vt:lpstr>
      <vt:lpstr>Sharing Our Efforts with Writing</vt:lpstr>
      <vt:lpstr>Thinking Differently</vt:lpstr>
      <vt:lpstr>Work Groups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27</cp:revision>
  <dcterms:created xsi:type="dcterms:W3CDTF">2013-01-18T14:24:41Z</dcterms:created>
  <dcterms:modified xsi:type="dcterms:W3CDTF">2013-03-05T17:20:38Z</dcterms:modified>
</cp:coreProperties>
</file>